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234" autoAdjust="0"/>
    <p:restoredTop sz="94709" autoAdjust="0"/>
  </p:normalViewPr>
  <p:slideViewPr>
    <p:cSldViewPr>
      <p:cViewPr>
        <p:scale>
          <a:sx n="66" d="100"/>
          <a:sy n="66" d="100"/>
        </p:scale>
        <p:origin x="-23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E7FF6-85D3-4217-AEA6-A6F033FE1CC7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7E8B-47CA-41A0-9025-80CA6EEF4C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BA67C9-9CC1-45C3-93BB-C14FA3B49A0C}" type="datetimeFigureOut">
              <a:rPr lang="ru-RU" smtClean="0"/>
              <a:pPr/>
              <a:t>01.04.2009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293A281-342E-4331-91CF-DB1857CC057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Click="0" advTm="3000"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лотая осен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93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2967335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Родной край</a:t>
            </a:r>
            <a:endParaRPr lang="ru-RU" sz="9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4095747" cy="3071810"/>
          </a:xfrm>
        </p:spPr>
      </p:pic>
      <p:pic>
        <p:nvPicPr>
          <p:cNvPr id="5" name="Рисунок 4" descr="DSCF0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643183"/>
            <a:ext cx="7429520" cy="421481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Водяные лили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1"/>
          </a:xfr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чество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0" y="0"/>
            <a:ext cx="4857751" cy="3643314"/>
          </a:xfrm>
        </p:spPr>
      </p:pic>
      <p:pic>
        <p:nvPicPr>
          <p:cNvPr id="5" name="Рисунок 4" descr="Качество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1174"/>
            <a:ext cx="4262435" cy="319682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F05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215370" cy="6143668"/>
          </a:xfrm>
        </p:spPr>
      </p:pic>
      <p:pic>
        <p:nvPicPr>
          <p:cNvPr id="7" name="Рисунок 6" descr="FINEFL~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714356"/>
            <a:ext cx="2882900" cy="2387600"/>
          </a:xfrm>
          <a:prstGeom prst="rect">
            <a:avLst/>
          </a:prstGeom>
        </p:spPr>
      </p:pic>
      <p:pic>
        <p:nvPicPr>
          <p:cNvPr id="8" name="Рисунок 7" descr="P61204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7" y="1571613"/>
            <a:ext cx="3333774" cy="2500330"/>
          </a:xfrm>
          <a:prstGeom prst="rect">
            <a:avLst/>
          </a:prstGeom>
        </p:spPr>
      </p:pic>
      <p:pic>
        <p:nvPicPr>
          <p:cNvPr id="9" name="Рисунок 8" descr="FLOW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429000"/>
            <a:ext cx="3286148" cy="264320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844362">
            <a:off x="1203590" y="1042988"/>
            <a:ext cx="6779683" cy="5084762"/>
          </a:xfr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ELLOW~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428604"/>
            <a:ext cx="4214842" cy="5647070"/>
          </a:xfrm>
        </p:spPr>
      </p:pic>
      <p:pic>
        <p:nvPicPr>
          <p:cNvPr id="5" name="Рисунок 4" descr="IMG_0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5213" y="1357298"/>
            <a:ext cx="5238787" cy="507209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0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714356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571480"/>
            <a:ext cx="7715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Люблю пруд с птицами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81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76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0" y="0"/>
            <a:ext cx="4716451" cy="3600000"/>
          </a:xfrm>
          <a:prstGeom prst="rect">
            <a:avLst/>
          </a:prstGeom>
        </p:spPr>
      </p:pic>
      <p:pic>
        <p:nvPicPr>
          <p:cNvPr id="5" name="Рисунок 4" descr="img074.jpg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4468528" y="3258000"/>
            <a:ext cx="4675472" cy="3600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6130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13" y="74259"/>
            <a:ext cx="8945977" cy="6709483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571.JPG"/>
          <p:cNvPicPr>
            <a:picLocks noChangeAspect="1"/>
          </p:cNvPicPr>
          <p:nvPr/>
        </p:nvPicPr>
        <p:blipFill>
          <a:blip r:embed="rId2">
            <a:lum contrast="30000"/>
          </a:blip>
          <a:srcRect l="13334" t="5208" b="9375"/>
          <a:stretch>
            <a:fillRect/>
          </a:stretch>
        </p:blipFill>
        <p:spPr>
          <a:xfrm>
            <a:off x="0" y="1"/>
            <a:ext cx="9144000" cy="683425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6130433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им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57148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116</TotalTime>
  <Words>6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a</cp:lastModifiedBy>
  <cp:revision>13</cp:revision>
  <dcterms:created xsi:type="dcterms:W3CDTF">2009-03-25T09:25:03Z</dcterms:created>
  <dcterms:modified xsi:type="dcterms:W3CDTF">2009-04-01T08:52:50Z</dcterms:modified>
</cp:coreProperties>
</file>